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5CF3-36C1-4398-8475-10285C8D5C78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648F7-89B8-4C9A-8798-4E1B874722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rob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75" y="533400"/>
            <a:ext cx="4498575" cy="4800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481941" y="609600"/>
            <a:ext cx="6324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8664841_2394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9141" y="1219200"/>
            <a:ext cx="1478346" cy="983158"/>
          </a:xfrm>
          <a:prstGeom prst="rect">
            <a:avLst/>
          </a:prstGeom>
        </p:spPr>
      </p:pic>
      <p:pic>
        <p:nvPicPr>
          <p:cNvPr id="8" name="Picture 7" descr="441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t="1363" r="39000" b="28197"/>
          <a:stretch>
            <a:fillRect/>
          </a:stretch>
        </p:blipFill>
        <p:spPr>
          <a:xfrm>
            <a:off x="4691742" y="1295400"/>
            <a:ext cx="1328058" cy="914400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 rot="13534758">
            <a:off x="3303977" y="468905"/>
            <a:ext cx="778164" cy="914400"/>
          </a:xfrm>
          <a:custGeom>
            <a:avLst/>
            <a:gdLst>
              <a:gd name="connsiteX0" fmla="*/ 323273 w 757382"/>
              <a:gd name="connsiteY0" fmla="*/ 851285 h 1166861"/>
              <a:gd name="connsiteX1" fmla="*/ 64655 w 757382"/>
              <a:gd name="connsiteY1" fmla="*/ 29249 h 1166861"/>
              <a:gd name="connsiteX2" fmla="*/ 711200 w 757382"/>
              <a:gd name="connsiteY2" fmla="*/ 1026776 h 1166861"/>
              <a:gd name="connsiteX3" fmla="*/ 323273 w 757382"/>
              <a:gd name="connsiteY3" fmla="*/ 851285 h 116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382" h="1166861">
                <a:moveTo>
                  <a:pt x="323273" y="851285"/>
                </a:moveTo>
                <a:cubicBezTo>
                  <a:pt x="215516" y="685031"/>
                  <a:pt x="0" y="0"/>
                  <a:pt x="64655" y="29249"/>
                </a:cubicBezTo>
                <a:cubicBezTo>
                  <a:pt x="129310" y="58498"/>
                  <a:pt x="665018" y="886691"/>
                  <a:pt x="711200" y="1026776"/>
                </a:cubicBezTo>
                <a:cubicBezTo>
                  <a:pt x="757382" y="1166861"/>
                  <a:pt x="431030" y="1017539"/>
                  <a:pt x="323273" y="85128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13534758">
            <a:off x="4977728" y="545105"/>
            <a:ext cx="778164" cy="914400"/>
          </a:xfrm>
          <a:custGeom>
            <a:avLst/>
            <a:gdLst>
              <a:gd name="connsiteX0" fmla="*/ 323273 w 757382"/>
              <a:gd name="connsiteY0" fmla="*/ 851285 h 1166861"/>
              <a:gd name="connsiteX1" fmla="*/ 64655 w 757382"/>
              <a:gd name="connsiteY1" fmla="*/ 29249 h 1166861"/>
              <a:gd name="connsiteX2" fmla="*/ 711200 w 757382"/>
              <a:gd name="connsiteY2" fmla="*/ 1026776 h 1166861"/>
              <a:gd name="connsiteX3" fmla="*/ 323273 w 757382"/>
              <a:gd name="connsiteY3" fmla="*/ 851285 h 116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382" h="1166861">
                <a:moveTo>
                  <a:pt x="323273" y="851285"/>
                </a:moveTo>
                <a:cubicBezTo>
                  <a:pt x="215516" y="685031"/>
                  <a:pt x="0" y="0"/>
                  <a:pt x="64655" y="29249"/>
                </a:cubicBezTo>
                <a:cubicBezTo>
                  <a:pt x="129310" y="58498"/>
                  <a:pt x="665018" y="886691"/>
                  <a:pt x="711200" y="1026776"/>
                </a:cubicBezTo>
                <a:cubicBezTo>
                  <a:pt x="757382" y="1166861"/>
                  <a:pt x="431030" y="1017539"/>
                  <a:pt x="323273" y="85128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987141" y="533400"/>
            <a:ext cx="1478346" cy="1665335"/>
            <a:chOff x="5638800" y="533400"/>
            <a:chExt cx="1478346" cy="1665335"/>
          </a:xfrm>
        </p:grpSpPr>
        <p:pic>
          <p:nvPicPr>
            <p:cNvPr id="13" name="Picture 12" descr="8664841_23944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38800" y="1215577"/>
              <a:ext cx="1478346" cy="983158"/>
            </a:xfrm>
            <a:prstGeom prst="rect">
              <a:avLst/>
            </a:prstGeom>
          </p:spPr>
        </p:pic>
        <p:sp>
          <p:nvSpPr>
            <p:cNvPr id="15" name="Freeform 14"/>
            <p:cNvSpPr/>
            <p:nvPr/>
          </p:nvSpPr>
          <p:spPr>
            <a:xfrm rot="13534758">
              <a:off x="6003636" y="4652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739742" y="609600"/>
            <a:ext cx="1328058" cy="1596577"/>
            <a:chOff x="7391401" y="609600"/>
            <a:chExt cx="1328058" cy="1596577"/>
          </a:xfrm>
        </p:grpSpPr>
        <p:pic>
          <p:nvPicPr>
            <p:cNvPr id="14" name="Picture 13" descr="4416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16" name="Freeform 15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 descr="s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7542726">
            <a:off x="795122" y="599182"/>
            <a:ext cx="1428750" cy="142875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038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229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53200" y="87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Munkaszallag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752600" y="4343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rgbClr val="00B0F0"/>
                </a:solidFill>
              </a:rPr>
              <a:t>Rögzített robot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953000" y="5791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001000" y="5791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4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572000" y="4194623"/>
            <a:ext cx="1328058" cy="1596577"/>
            <a:chOff x="7391401" y="609600"/>
            <a:chExt cx="1328058" cy="1596577"/>
          </a:xfrm>
        </p:grpSpPr>
        <p:pic>
          <p:nvPicPr>
            <p:cNvPr id="33" name="Picture 32" descr="4416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34" name="Freeform 33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511142" y="4194623"/>
            <a:ext cx="1328058" cy="1596577"/>
            <a:chOff x="7391401" y="609600"/>
            <a:chExt cx="1328058" cy="1596577"/>
          </a:xfrm>
        </p:grpSpPr>
        <p:pic>
          <p:nvPicPr>
            <p:cNvPr id="36" name="Picture 35" descr="4416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37" name="Freeform 36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029200" y="64124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Minden másodikat megcimkézett!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800" y="5791200"/>
            <a:ext cx="358140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Minden </a:t>
            </a:r>
            <a:r>
              <a:rPr lang="hu-HU" dirty="0" smtClean="0">
                <a:solidFill>
                  <a:srgbClr val="00B0F0"/>
                </a:solidFill>
              </a:rPr>
              <a:t>harmadikat</a:t>
            </a:r>
            <a:r>
              <a:rPr lang="hu-HU" dirty="0" smtClean="0"/>
              <a:t> cimkézzen meg!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85800" y="5257800"/>
            <a:ext cx="2133600" cy="4572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Feladat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85800" y="6324600"/>
            <a:ext cx="358140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Minden </a:t>
            </a:r>
            <a:r>
              <a:rPr lang="hu-HU" i="1" dirty="0" smtClean="0">
                <a:solidFill>
                  <a:srgbClr val="00B0F0"/>
                </a:solidFill>
              </a:rPr>
              <a:t>k</a:t>
            </a:r>
            <a:r>
              <a:rPr lang="hu-HU" dirty="0" smtClean="0"/>
              <a:t>-ikat  cimkézzen meg!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4684E-6 L -0.10573 -0.00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08906E-8 L -0.10747 0.009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79042E-6 L -0.28924 1.7904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45131E-6 L -0.29045 -0.0127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-0.00856 L 3.33333E-6 -1.20749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24 -0.01018 L -0.43907 -0.010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58686E-6 L -0.62257 -0.0053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33634E-6 L 0.0099 -0.00254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80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28" grpId="0"/>
      <p:bldP spid="30" grpId="0" animBg="1"/>
      <p:bldP spid="31" grpId="0" animBg="1"/>
      <p:bldP spid="38" grpId="0"/>
      <p:bldP spid="39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rob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825" y="685800"/>
            <a:ext cx="4498575" cy="4800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481941" y="457200"/>
            <a:ext cx="6324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553200" y="87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Munkaszallag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981200" y="4495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rgbClr val="00B0F0"/>
                </a:solidFill>
              </a:rPr>
              <a:t>A robot nem rögzített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953000" y="5791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001000" y="57912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4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200" y="64124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Minden másodikat megcimkézett!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800" y="5791200"/>
            <a:ext cx="358140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Minden </a:t>
            </a:r>
            <a:r>
              <a:rPr lang="hu-HU" dirty="0" smtClean="0">
                <a:solidFill>
                  <a:srgbClr val="00B0F0"/>
                </a:solidFill>
              </a:rPr>
              <a:t>harmadikat</a:t>
            </a:r>
            <a:r>
              <a:rPr lang="hu-HU" dirty="0" smtClean="0"/>
              <a:t> cimkézzen meg!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85800" y="5257800"/>
            <a:ext cx="2133600" cy="4572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Feladat</a:t>
            </a:r>
            <a:endParaRPr lang="en-US" dirty="0"/>
          </a:p>
        </p:txBody>
      </p:sp>
      <p:pic>
        <p:nvPicPr>
          <p:cNvPr id="35" name="Picture 34" descr="rob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3825" y="533399"/>
            <a:ext cx="4498575" cy="48006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85800" y="6324600"/>
            <a:ext cx="3581400" cy="369332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Minden </a:t>
            </a:r>
            <a:r>
              <a:rPr lang="hu-HU" i="1" dirty="0" smtClean="0">
                <a:solidFill>
                  <a:srgbClr val="00B0F0"/>
                </a:solidFill>
              </a:rPr>
              <a:t>k</a:t>
            </a:r>
            <a:r>
              <a:rPr lang="hu-HU" dirty="0" smtClean="0"/>
              <a:t>-ikat  cimkézzen meg!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29200" y="434339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rgbClr val="00B0F0"/>
                </a:solidFill>
              </a:rPr>
              <a:t>A robot nem rögzített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7739742" y="609600"/>
            <a:ext cx="1328058" cy="1596577"/>
            <a:chOff x="7391401" y="609600"/>
            <a:chExt cx="1328058" cy="1596577"/>
          </a:xfrm>
        </p:grpSpPr>
        <p:pic>
          <p:nvPicPr>
            <p:cNvPr id="14" name="Picture 13" descr="4416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16" name="Freeform 15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9"/>
          <p:cNvGrpSpPr/>
          <p:nvPr/>
        </p:nvGrpSpPr>
        <p:grpSpPr>
          <a:xfrm>
            <a:off x="5987141" y="533400"/>
            <a:ext cx="1478346" cy="1665335"/>
            <a:chOff x="5638800" y="533400"/>
            <a:chExt cx="1478346" cy="1665335"/>
          </a:xfrm>
        </p:grpSpPr>
        <p:pic>
          <p:nvPicPr>
            <p:cNvPr id="13" name="Picture 12" descr="8664841_23944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38800" y="1215577"/>
              <a:ext cx="1478346" cy="983158"/>
            </a:xfrm>
            <a:prstGeom prst="rect">
              <a:avLst/>
            </a:prstGeom>
          </p:spPr>
        </p:pic>
        <p:sp>
          <p:nvSpPr>
            <p:cNvPr id="15" name="Freeform 14"/>
            <p:cNvSpPr/>
            <p:nvPr/>
          </p:nvSpPr>
          <p:spPr>
            <a:xfrm rot="13534758">
              <a:off x="6003636" y="4652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8664841_2394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9141" y="1219200"/>
            <a:ext cx="1478346" cy="983158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 rot="13534758">
            <a:off x="3303977" y="468905"/>
            <a:ext cx="778164" cy="914400"/>
          </a:xfrm>
          <a:custGeom>
            <a:avLst/>
            <a:gdLst>
              <a:gd name="connsiteX0" fmla="*/ 323273 w 757382"/>
              <a:gd name="connsiteY0" fmla="*/ 851285 h 1166861"/>
              <a:gd name="connsiteX1" fmla="*/ 64655 w 757382"/>
              <a:gd name="connsiteY1" fmla="*/ 29249 h 1166861"/>
              <a:gd name="connsiteX2" fmla="*/ 711200 w 757382"/>
              <a:gd name="connsiteY2" fmla="*/ 1026776 h 1166861"/>
              <a:gd name="connsiteX3" fmla="*/ 323273 w 757382"/>
              <a:gd name="connsiteY3" fmla="*/ 851285 h 116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382" h="1166861">
                <a:moveTo>
                  <a:pt x="323273" y="851285"/>
                </a:moveTo>
                <a:cubicBezTo>
                  <a:pt x="215516" y="685031"/>
                  <a:pt x="0" y="0"/>
                  <a:pt x="64655" y="29249"/>
                </a:cubicBezTo>
                <a:cubicBezTo>
                  <a:pt x="129310" y="58498"/>
                  <a:pt x="665018" y="886691"/>
                  <a:pt x="711200" y="1026776"/>
                </a:cubicBezTo>
                <a:cubicBezTo>
                  <a:pt x="757382" y="1166861"/>
                  <a:pt x="431030" y="1017539"/>
                  <a:pt x="323273" y="85128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 descr="s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7542726">
            <a:off x="4028181" y="675381"/>
            <a:ext cx="1428750" cy="1428750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 rot="13534758">
            <a:off x="4977728" y="545105"/>
            <a:ext cx="778164" cy="914400"/>
          </a:xfrm>
          <a:custGeom>
            <a:avLst/>
            <a:gdLst>
              <a:gd name="connsiteX0" fmla="*/ 323273 w 757382"/>
              <a:gd name="connsiteY0" fmla="*/ 851285 h 1166861"/>
              <a:gd name="connsiteX1" fmla="*/ 64655 w 757382"/>
              <a:gd name="connsiteY1" fmla="*/ 29249 h 1166861"/>
              <a:gd name="connsiteX2" fmla="*/ 711200 w 757382"/>
              <a:gd name="connsiteY2" fmla="*/ 1026776 h 1166861"/>
              <a:gd name="connsiteX3" fmla="*/ 323273 w 757382"/>
              <a:gd name="connsiteY3" fmla="*/ 851285 h 116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382" h="1166861">
                <a:moveTo>
                  <a:pt x="323273" y="851285"/>
                </a:moveTo>
                <a:cubicBezTo>
                  <a:pt x="215516" y="685031"/>
                  <a:pt x="0" y="0"/>
                  <a:pt x="64655" y="29249"/>
                </a:cubicBezTo>
                <a:cubicBezTo>
                  <a:pt x="129310" y="58498"/>
                  <a:pt x="665018" y="886691"/>
                  <a:pt x="711200" y="1026776"/>
                </a:cubicBezTo>
                <a:cubicBezTo>
                  <a:pt x="757382" y="1166861"/>
                  <a:pt x="431030" y="1017539"/>
                  <a:pt x="323273" y="85128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441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t="1363" r="39000" b="28197"/>
          <a:stretch>
            <a:fillRect/>
          </a:stretch>
        </p:blipFill>
        <p:spPr>
          <a:xfrm>
            <a:off x="4691742" y="1295400"/>
            <a:ext cx="1328058" cy="914400"/>
          </a:xfrm>
          <a:prstGeom prst="rect">
            <a:avLst/>
          </a:prstGeom>
        </p:spPr>
      </p:pic>
      <p:pic>
        <p:nvPicPr>
          <p:cNvPr id="22" name="Picture 21" descr="s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7542726">
            <a:off x="1023722" y="751582"/>
            <a:ext cx="1428750" cy="1428750"/>
          </a:xfrm>
          <a:prstGeom prst="rect">
            <a:avLst/>
          </a:prstGeom>
        </p:spPr>
      </p:pic>
      <p:grpSp>
        <p:nvGrpSpPr>
          <p:cNvPr id="5" name="Group 34"/>
          <p:cNvGrpSpPr/>
          <p:nvPr/>
        </p:nvGrpSpPr>
        <p:grpSpPr>
          <a:xfrm>
            <a:off x="7511142" y="4194623"/>
            <a:ext cx="1328058" cy="1596577"/>
            <a:chOff x="7391401" y="609600"/>
            <a:chExt cx="1328058" cy="1596577"/>
          </a:xfrm>
        </p:grpSpPr>
        <p:pic>
          <p:nvPicPr>
            <p:cNvPr id="36" name="Picture 35" descr="4416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37" name="Freeform 36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4572000" y="4194623"/>
            <a:ext cx="1328058" cy="1596577"/>
            <a:chOff x="7391401" y="609600"/>
            <a:chExt cx="1328058" cy="1596577"/>
          </a:xfrm>
        </p:grpSpPr>
        <p:pic>
          <p:nvPicPr>
            <p:cNvPr id="33" name="Picture 32" descr="4416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C"/>
                </a:clrFrom>
                <a:clrTo>
                  <a:srgbClr val="FEFEFC">
                    <a:alpha val="0"/>
                  </a:srgbClr>
                </a:clrTo>
              </a:clrChange>
            </a:blip>
            <a:srcRect t="1363" r="39000" b="28197"/>
            <a:stretch>
              <a:fillRect/>
            </a:stretch>
          </p:blipFill>
          <p:spPr>
            <a:xfrm>
              <a:off x="7391401" y="1291777"/>
              <a:ext cx="1328058" cy="914400"/>
            </a:xfrm>
            <a:prstGeom prst="rect">
              <a:avLst/>
            </a:prstGeom>
          </p:spPr>
        </p:pic>
        <p:sp>
          <p:nvSpPr>
            <p:cNvPr id="34" name="Freeform 33"/>
            <p:cNvSpPr/>
            <p:nvPr/>
          </p:nvSpPr>
          <p:spPr>
            <a:xfrm rot="13534758">
              <a:off x="7677387" y="541482"/>
              <a:ext cx="778164" cy="914400"/>
            </a:xfrm>
            <a:custGeom>
              <a:avLst/>
              <a:gdLst>
                <a:gd name="connsiteX0" fmla="*/ 323273 w 757382"/>
                <a:gd name="connsiteY0" fmla="*/ 851285 h 1166861"/>
                <a:gd name="connsiteX1" fmla="*/ 64655 w 757382"/>
                <a:gd name="connsiteY1" fmla="*/ 29249 h 1166861"/>
                <a:gd name="connsiteX2" fmla="*/ 711200 w 757382"/>
                <a:gd name="connsiteY2" fmla="*/ 1026776 h 1166861"/>
                <a:gd name="connsiteX3" fmla="*/ 323273 w 757382"/>
                <a:gd name="connsiteY3" fmla="*/ 851285 h 11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382" h="1166861">
                  <a:moveTo>
                    <a:pt x="323273" y="851285"/>
                  </a:moveTo>
                  <a:cubicBezTo>
                    <a:pt x="215516" y="685031"/>
                    <a:pt x="0" y="0"/>
                    <a:pt x="64655" y="29249"/>
                  </a:cubicBezTo>
                  <a:cubicBezTo>
                    <a:pt x="129310" y="58498"/>
                    <a:pt x="665018" y="886691"/>
                    <a:pt x="711200" y="1026776"/>
                  </a:cubicBezTo>
                  <a:cubicBezTo>
                    <a:pt x="757382" y="1166861"/>
                    <a:pt x="431030" y="1017539"/>
                    <a:pt x="323273" y="851285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229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38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repeatCount="indefinite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8" grpId="2"/>
      <p:bldP spid="39" grpId="0" animBg="1"/>
      <p:bldP spid="41" grpId="0" animBg="1"/>
      <p:bldP spid="43" grpId="2"/>
      <p:bldP spid="43" grpId="3"/>
      <p:bldP spid="43" grpId="4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8688d49f986189f187249c927f96347884c996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62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kalika</dc:creator>
  <cp:lastModifiedBy>kalika</cp:lastModifiedBy>
  <cp:revision>21</cp:revision>
  <dcterms:created xsi:type="dcterms:W3CDTF">2013-05-05T15:38:06Z</dcterms:created>
  <dcterms:modified xsi:type="dcterms:W3CDTF">2013-05-05T16:57:43Z</dcterms:modified>
</cp:coreProperties>
</file>